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8" r:id="rId4"/>
    <p:sldId id="269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E4829-0364-4B19-8AD3-31E1CA3C069B}" type="datetimeFigureOut">
              <a:rPr lang="en-US" smtClean="0"/>
              <a:pPr/>
              <a:t>7/19/2014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12211-A6D2-4DED-BA4C-78DAD8CA7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BE5E-FA3E-4602-8034-982F733EE612}" type="datetimeFigureOut">
              <a:rPr lang="en-US" smtClean="0"/>
              <a:pPr/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2B7A-5A5D-4CCB-A867-3F7B79D9C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BE5E-FA3E-4602-8034-982F733EE612}" type="datetimeFigureOut">
              <a:rPr lang="en-US" smtClean="0"/>
              <a:pPr/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2B7A-5A5D-4CCB-A867-3F7B79D9C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BE5E-FA3E-4602-8034-982F733EE612}" type="datetimeFigureOut">
              <a:rPr lang="en-US" smtClean="0"/>
              <a:pPr/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2B7A-5A5D-4CCB-A867-3F7B79D9C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BE5E-FA3E-4602-8034-982F733EE612}" type="datetimeFigureOut">
              <a:rPr lang="en-US" smtClean="0"/>
              <a:pPr/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2B7A-5A5D-4CCB-A867-3F7B79D9C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BE5E-FA3E-4602-8034-982F733EE612}" type="datetimeFigureOut">
              <a:rPr lang="en-US" smtClean="0"/>
              <a:pPr/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2B7A-5A5D-4CCB-A867-3F7B79D9C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BE5E-FA3E-4602-8034-982F733EE612}" type="datetimeFigureOut">
              <a:rPr lang="en-US" smtClean="0"/>
              <a:pPr/>
              <a:t>7/19/2014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2B7A-5A5D-4CCB-A867-3F7B79D9C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BE5E-FA3E-4602-8034-982F733EE612}" type="datetimeFigureOut">
              <a:rPr lang="en-US" smtClean="0"/>
              <a:pPr/>
              <a:t>7/19/2014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2B7A-5A5D-4CCB-A867-3F7B79D9C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BE5E-FA3E-4602-8034-982F733EE612}" type="datetimeFigureOut">
              <a:rPr lang="en-US" smtClean="0"/>
              <a:pPr/>
              <a:t>7/19/2014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2B7A-5A5D-4CCB-A867-3F7B79D9C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BE5E-FA3E-4602-8034-982F733EE612}" type="datetimeFigureOut">
              <a:rPr lang="en-US" smtClean="0"/>
              <a:pPr/>
              <a:t>7/19/2014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2B7A-5A5D-4CCB-A867-3F7B79D9C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BE5E-FA3E-4602-8034-982F733EE612}" type="datetimeFigureOut">
              <a:rPr lang="en-US" smtClean="0"/>
              <a:pPr/>
              <a:t>7/19/2014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2B7A-5A5D-4CCB-A867-3F7B79D9C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BE5E-FA3E-4602-8034-982F733EE612}" type="datetimeFigureOut">
              <a:rPr lang="en-US" smtClean="0"/>
              <a:pPr/>
              <a:t>7/19/2014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2B7A-5A5D-4CCB-A867-3F7B79D9C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CBE5E-FA3E-4602-8034-982F733EE612}" type="datetimeFigureOut">
              <a:rPr lang="en-US" smtClean="0"/>
              <a:pPr/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F2B7A-5A5D-4CCB-A867-3F7B79D9C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0425"/>
            <a:ext cx="88392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XÂY DỰNG KẾ HOẠCH </a:t>
            </a:r>
            <a:br>
              <a:rPr lang="en-US" b="1" dirty="0" smtClean="0"/>
            </a:br>
            <a:r>
              <a:rPr lang="en-US" b="1" dirty="0" smtClean="0"/>
              <a:t>VÀ ĐỊNH HƯỚNG TRONG KINH DOANH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Nguyễn</a:t>
            </a:r>
            <a:r>
              <a:rPr lang="en-US" dirty="0" smtClean="0"/>
              <a:t> </a:t>
            </a:r>
            <a:r>
              <a:rPr lang="en-US" dirty="0" err="1" smtClean="0"/>
              <a:t>Duy</a:t>
            </a:r>
            <a:r>
              <a:rPr lang="en-US" dirty="0" smtClean="0"/>
              <a:t> Long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Khởi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 </a:t>
            </a:r>
            <a:r>
              <a:rPr lang="en-US" dirty="0" err="1" smtClean="0"/>
              <a:t>kinh</a:t>
            </a:r>
            <a:r>
              <a:rPr lang="en-US" dirty="0" smtClean="0"/>
              <a:t> doanh:3 </a:t>
            </a:r>
            <a:r>
              <a:rPr lang="en-US" dirty="0" err="1" smtClean="0"/>
              <a:t>yếu</a:t>
            </a:r>
            <a:r>
              <a:rPr lang="en-US" dirty="0" smtClean="0"/>
              <a:t> </a:t>
            </a:r>
            <a:r>
              <a:rPr lang="en-US" dirty="0" err="1" smtClean="0"/>
              <a:t>tố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 rot="10800000">
            <a:off x="2590800" y="1295400"/>
            <a:ext cx="4419600" cy="5334000"/>
            <a:chOff x="1143000" y="1295400"/>
            <a:chExt cx="4419600" cy="5334000"/>
          </a:xfrm>
        </p:grpSpPr>
        <p:sp>
          <p:nvSpPr>
            <p:cNvPr id="4" name="Oval 3"/>
            <p:cNvSpPr/>
            <p:nvPr/>
          </p:nvSpPr>
          <p:spPr>
            <a:xfrm>
              <a:off x="1143000" y="1295400"/>
              <a:ext cx="3581400" cy="35814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981200" y="3048000"/>
              <a:ext cx="3581400" cy="3581400"/>
            </a:xfrm>
            <a:prstGeom prst="ellipse">
              <a:avLst/>
            </a:prstGeom>
            <a:solidFill>
              <a:srgbClr val="FF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895600" y="1295400"/>
              <a:ext cx="2667000" cy="3581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752600" y="4438471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Điều</a:t>
            </a:r>
            <a:r>
              <a:rPr lang="en-US" sz="3600" dirty="0" smtClean="0"/>
              <a:t> </a:t>
            </a:r>
            <a:r>
              <a:rPr lang="en-US" sz="3600" dirty="0" err="1" smtClean="0"/>
              <a:t>kiện</a:t>
            </a:r>
            <a:r>
              <a:rPr lang="en-US" sz="3600" dirty="0" smtClean="0"/>
              <a:t> </a:t>
            </a:r>
            <a:r>
              <a:rPr lang="en-US" sz="3600" dirty="0" err="1" smtClean="0"/>
              <a:t>môi</a:t>
            </a:r>
            <a:r>
              <a:rPr lang="en-US" sz="3600" dirty="0" smtClean="0"/>
              <a:t> </a:t>
            </a:r>
            <a:r>
              <a:rPr lang="en-US" sz="3600" dirty="0" err="1" smtClean="0"/>
              <a:t>trường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200400" y="1923871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Năng</a:t>
            </a:r>
            <a:r>
              <a:rPr lang="en-US" sz="3600" dirty="0" smtClean="0"/>
              <a:t> </a:t>
            </a:r>
            <a:r>
              <a:rPr lang="en-US" sz="3600" dirty="0" err="1" smtClean="0"/>
              <a:t>lực</a:t>
            </a:r>
            <a:r>
              <a:rPr lang="en-US" sz="3600" dirty="0" smtClean="0"/>
              <a:t> </a:t>
            </a:r>
            <a:r>
              <a:rPr lang="en-US" sz="3600" dirty="0" err="1" smtClean="0"/>
              <a:t>cốt</a:t>
            </a:r>
            <a:r>
              <a:rPr lang="en-US" sz="3600" dirty="0" smtClean="0"/>
              <a:t> </a:t>
            </a:r>
            <a:r>
              <a:rPr lang="en-US" sz="3600" dirty="0" err="1" smtClean="0"/>
              <a:t>lõi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105400" y="44958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Đam</a:t>
            </a:r>
            <a:r>
              <a:rPr lang="en-US" sz="3600" dirty="0" smtClean="0"/>
              <a:t> </a:t>
            </a:r>
            <a:r>
              <a:rPr lang="en-US" sz="3600" dirty="0" err="1" smtClean="0"/>
              <a:t>mê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KẾT CẤU KẾ HOẠCH KINH DOANH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tả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ty</a:t>
            </a:r>
            <a:endParaRPr lang="en-US" dirty="0" smtClean="0"/>
          </a:p>
          <a:p>
            <a:pPr lvl="0"/>
            <a:r>
              <a:rPr lang="en-US" dirty="0" err="1" smtClean="0"/>
              <a:t>Hiểu</a:t>
            </a:r>
            <a:r>
              <a:rPr lang="en-US" dirty="0" smtClean="0"/>
              <a:t> </a:t>
            </a:r>
            <a:r>
              <a:rPr lang="en-US" dirty="0" err="1" smtClean="0"/>
              <a:t>biết</a:t>
            </a:r>
            <a:r>
              <a:rPr lang="en-US" dirty="0" smtClean="0"/>
              <a:t> (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)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tổ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Marketing 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Bán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endParaRPr lang="en-US" dirty="0" smtClean="0"/>
          </a:p>
          <a:p>
            <a:pPr lvl="0"/>
            <a:r>
              <a:rPr lang="en-US" dirty="0" err="1" smtClean="0"/>
              <a:t>Nhu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vốn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Dự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 (</a:t>
            </a:r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hoạch</a:t>
            </a:r>
            <a:r>
              <a:rPr lang="en-US" dirty="0" smtClean="0"/>
              <a:t> </a:t>
            </a:r>
            <a:r>
              <a:rPr lang="en-US" dirty="0" err="1" smtClean="0"/>
              <a:t>kinh</a:t>
            </a:r>
            <a:r>
              <a:rPr lang="en-US" dirty="0" smtClean="0"/>
              <a:t> </a:t>
            </a:r>
            <a:r>
              <a:rPr lang="en-US" dirty="0" err="1" smtClean="0"/>
              <a:t>doanh</a:t>
            </a:r>
            <a:r>
              <a:rPr lang="en-US" dirty="0" smtClean="0"/>
              <a:t>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QUAN TRỌNG NHẤT:</a:t>
            </a:r>
            <a:br>
              <a:rPr lang="en-US" smtClean="0"/>
            </a:br>
            <a:r>
              <a:rPr lang="en-US" smtClean="0"/>
              <a:t>HIỂU </a:t>
            </a:r>
            <a:r>
              <a:rPr lang="en-US" dirty="0" smtClean="0"/>
              <a:t>BIẾT VỀ THỊ TRƯỜNG(1)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AutoNum type="arabicPeriod"/>
            </a:pP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 ? Ở </a:t>
            </a:r>
            <a:r>
              <a:rPr lang="en-US" dirty="0" err="1" smtClean="0"/>
              <a:t>đâu</a:t>
            </a:r>
            <a:r>
              <a:rPr lang="en-US" dirty="0" smtClean="0"/>
              <a:t> ?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lớn</a:t>
            </a:r>
            <a:r>
              <a:rPr lang="en-US" dirty="0" smtClean="0"/>
              <a:t> ?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nhiêu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khúc</a:t>
            </a:r>
            <a:r>
              <a:rPr lang="en-US" dirty="0" smtClean="0"/>
              <a:t> ? </a:t>
            </a:r>
            <a:r>
              <a:rPr lang="en-US" dirty="0" err="1" smtClean="0"/>
              <a:t>Tốc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trưởng</a:t>
            </a:r>
            <a:r>
              <a:rPr lang="en-US" dirty="0" smtClean="0"/>
              <a:t> ? </a:t>
            </a:r>
            <a:r>
              <a:rPr lang="en-US" dirty="0" err="1" smtClean="0"/>
              <a:t>Xu</a:t>
            </a:r>
            <a:r>
              <a:rPr lang="en-US" dirty="0" smtClean="0"/>
              <a:t> </a:t>
            </a:r>
            <a:r>
              <a:rPr lang="en-US" dirty="0" err="1" smtClean="0"/>
              <a:t>hướng</a:t>
            </a:r>
            <a:r>
              <a:rPr lang="en-US" dirty="0" smtClean="0"/>
              <a:t>?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yếu</a:t>
            </a:r>
            <a:r>
              <a:rPr lang="en-US" dirty="0" smtClean="0"/>
              <a:t> </a:t>
            </a:r>
            <a:r>
              <a:rPr lang="en-US" dirty="0" err="1" smtClean="0"/>
              <a:t>tố</a:t>
            </a:r>
            <a:r>
              <a:rPr lang="en-US" dirty="0" smtClean="0"/>
              <a:t> </a:t>
            </a:r>
            <a:r>
              <a:rPr lang="en-US" dirty="0" err="1" smtClean="0"/>
              <a:t>vĩ</a:t>
            </a:r>
            <a:r>
              <a:rPr lang="en-US" dirty="0" smtClean="0"/>
              <a:t> </a:t>
            </a:r>
            <a:r>
              <a:rPr lang="en-US" dirty="0" err="1" smtClean="0"/>
              <a:t>mô</a:t>
            </a:r>
            <a:r>
              <a:rPr lang="en-US" dirty="0" smtClean="0"/>
              <a:t> ?</a:t>
            </a:r>
          </a:p>
          <a:p>
            <a:pPr marL="514350" lvl="0" indent="-51435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2. 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tiêu</a:t>
            </a:r>
            <a:r>
              <a:rPr lang="en-US" dirty="0" smtClean="0"/>
              <a:t>: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biệt</a:t>
            </a:r>
            <a:r>
              <a:rPr lang="en-US" dirty="0" smtClean="0"/>
              <a:t>?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nhu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trọng</a:t>
            </a:r>
            <a:r>
              <a:rPr lang="en-US" dirty="0" smtClean="0"/>
              <a:t> (</a:t>
            </a: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chốt</a:t>
            </a:r>
            <a:r>
              <a:rPr lang="en-US" dirty="0" smtClean="0"/>
              <a:t>,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thiếu</a:t>
            </a:r>
            <a:r>
              <a:rPr lang="en-US" dirty="0" smtClean="0"/>
              <a:t>) Ở </a:t>
            </a:r>
            <a:r>
              <a:rPr lang="en-US" dirty="0" err="1" smtClean="0"/>
              <a:t>đâu</a:t>
            </a:r>
            <a:r>
              <a:rPr lang="en-US" dirty="0" smtClean="0"/>
              <a:t> ?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lớn</a:t>
            </a:r>
            <a:r>
              <a:rPr lang="en-US" dirty="0" smtClean="0"/>
              <a:t> ?  </a:t>
            </a:r>
            <a:r>
              <a:rPr lang="en-US" dirty="0" err="1" smtClean="0"/>
              <a:t>Tốc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trưởng</a:t>
            </a:r>
            <a:r>
              <a:rPr lang="en-US" dirty="0" smtClean="0"/>
              <a:t>, </a:t>
            </a:r>
            <a:r>
              <a:rPr lang="en-US" dirty="0" err="1" smtClean="0"/>
              <a:t>Xu</a:t>
            </a:r>
            <a:r>
              <a:rPr lang="en-US" dirty="0" smtClean="0"/>
              <a:t> </a:t>
            </a:r>
            <a:r>
              <a:rPr lang="en-US" dirty="0" err="1" smtClean="0"/>
              <a:t>hướng</a:t>
            </a:r>
            <a:r>
              <a:rPr lang="en-US" dirty="0" smtClean="0"/>
              <a:t>?</a:t>
            </a:r>
          </a:p>
          <a:p>
            <a:pPr lvl="0"/>
            <a:r>
              <a:rPr lang="en-US" dirty="0" err="1" smtClean="0"/>
              <a:t>Khách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mình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? </a:t>
            </a:r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họ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 ?</a:t>
            </a:r>
          </a:p>
          <a:p>
            <a:pPr lvl="0"/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/</a:t>
            </a: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mình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 ?</a:t>
            </a:r>
          </a:p>
          <a:p>
            <a:pPr lvl="0"/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biệt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mình</a:t>
            </a:r>
            <a:r>
              <a:rPr lang="en-US" dirty="0" smtClean="0"/>
              <a:t> so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thủ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Hiểu</a:t>
            </a:r>
            <a:r>
              <a:rPr lang="en-US" dirty="0" smtClean="0"/>
              <a:t>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cạnh</a:t>
            </a:r>
            <a:r>
              <a:rPr lang="en-US" dirty="0" smtClean="0"/>
              <a:t> </a:t>
            </a:r>
            <a:r>
              <a:rPr lang="en-US" dirty="0" err="1" smtClean="0"/>
              <a:t>tranh</a:t>
            </a:r>
            <a:r>
              <a:rPr lang="en-US" dirty="0" smtClean="0"/>
              <a:t>: 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thủ</a:t>
            </a:r>
            <a:r>
              <a:rPr lang="en-US" dirty="0" smtClean="0"/>
              <a:t> </a:t>
            </a:r>
            <a:r>
              <a:rPr lang="en-US" dirty="0" err="1" smtClean="0"/>
              <a:t>cạnh</a:t>
            </a:r>
            <a:r>
              <a:rPr lang="en-US" dirty="0" smtClean="0"/>
              <a:t> </a:t>
            </a:r>
            <a:r>
              <a:rPr lang="en-US" dirty="0" err="1" smtClean="0"/>
              <a:t>tranh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?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en-US" dirty="0" err="1" smtClean="0"/>
              <a:t>Mức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trọng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thủ</a:t>
            </a:r>
            <a:r>
              <a:rPr lang="en-US" dirty="0" smtClean="0"/>
              <a:t> </a:t>
            </a:r>
            <a:r>
              <a:rPr lang="en-US" dirty="0" err="1" smtClean="0"/>
              <a:t>cạnh</a:t>
            </a:r>
            <a:r>
              <a:rPr lang="en-US" dirty="0" smtClean="0"/>
              <a:t> </a:t>
            </a:r>
            <a:r>
              <a:rPr lang="en-US" dirty="0" err="1" smtClean="0"/>
              <a:t>tranh</a:t>
            </a:r>
            <a:r>
              <a:rPr lang="en-US" dirty="0" smtClean="0"/>
              <a:t> ?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en-US" dirty="0" err="1" smtClean="0"/>
              <a:t>Rào</a:t>
            </a:r>
            <a:r>
              <a:rPr lang="en-US" dirty="0" smtClean="0"/>
              <a:t> </a:t>
            </a:r>
            <a:r>
              <a:rPr lang="en-US" dirty="0" err="1" smtClean="0"/>
              <a:t>cản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?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en-US" dirty="0" err="1" smtClean="0"/>
              <a:t>Rào</a:t>
            </a:r>
            <a:r>
              <a:rPr lang="en-US" dirty="0" smtClean="0"/>
              <a:t> </a:t>
            </a:r>
            <a:r>
              <a:rPr lang="en-US" dirty="0" err="1" smtClean="0"/>
              <a:t>cản</a:t>
            </a:r>
            <a:r>
              <a:rPr lang="en-US" dirty="0" smtClean="0"/>
              <a:t> </a:t>
            </a:r>
            <a:r>
              <a:rPr lang="en-US" dirty="0" err="1" smtClean="0"/>
              <a:t>thoát</a:t>
            </a:r>
            <a:r>
              <a:rPr lang="en-US" dirty="0" smtClean="0"/>
              <a:t> </a:t>
            </a:r>
            <a:r>
              <a:rPr lang="en-US" dirty="0" err="1" smtClean="0"/>
              <a:t>khỏi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?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mạnh</a:t>
            </a:r>
            <a:r>
              <a:rPr lang="en-US" dirty="0" smtClean="0"/>
              <a:t>, </a:t>
            </a:r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yếu</a:t>
            </a:r>
            <a:r>
              <a:rPr lang="en-US" dirty="0" smtClean="0"/>
              <a:t> ?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thủ</a:t>
            </a:r>
            <a:r>
              <a:rPr lang="en-US" dirty="0" smtClean="0"/>
              <a:t> </a:t>
            </a:r>
            <a:r>
              <a:rPr lang="en-US" dirty="0" err="1" smtClean="0"/>
              <a:t>cạnh</a:t>
            </a:r>
            <a:r>
              <a:rPr lang="en-US" dirty="0" smtClean="0"/>
              <a:t> </a:t>
            </a:r>
            <a:r>
              <a:rPr lang="en-US" dirty="0" err="1" smtClean="0"/>
              <a:t>tranh</a:t>
            </a:r>
            <a:r>
              <a:rPr lang="en-US" dirty="0" smtClean="0"/>
              <a:t> </a:t>
            </a:r>
            <a:r>
              <a:rPr lang="en-US" dirty="0" err="1" smtClean="0"/>
              <a:t>tiềm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endParaRPr lang="en-US" dirty="0" smtClean="0"/>
          </a:p>
          <a:p>
            <a:pPr marL="914400" lvl="1" indent="-514350">
              <a:buFont typeface="Wingdings" pitchFamily="2" charset="2"/>
              <a:buChar char="ü"/>
            </a:pP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 </a:t>
            </a:r>
            <a:r>
              <a:rPr lang="en-US" dirty="0" err="1" smtClean="0"/>
              <a:t>cạnh</a:t>
            </a:r>
            <a:r>
              <a:rPr lang="en-US" dirty="0" smtClean="0"/>
              <a:t> </a:t>
            </a:r>
            <a:r>
              <a:rPr lang="en-US" dirty="0" err="1" smtClean="0"/>
              <a:t>tranh</a:t>
            </a:r>
            <a:r>
              <a:rPr lang="en-US" dirty="0" smtClean="0"/>
              <a:t> </a:t>
            </a:r>
            <a:r>
              <a:rPr lang="en-US" dirty="0" err="1" smtClean="0"/>
              <a:t>tiềm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Hiểu</a:t>
            </a:r>
            <a:r>
              <a:rPr lang="en-US" dirty="0" smtClean="0"/>
              <a:t>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rủi</a:t>
            </a:r>
            <a:r>
              <a:rPr lang="en-US" dirty="0" smtClean="0"/>
              <a:t> </a:t>
            </a:r>
            <a:r>
              <a:rPr lang="en-US" dirty="0" err="1" smtClean="0"/>
              <a:t>ro</a:t>
            </a:r>
            <a:r>
              <a:rPr lang="en-US" dirty="0" smtClean="0"/>
              <a:t>: 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en-US" dirty="0" smtClean="0"/>
              <a:t>Thị </a:t>
            </a:r>
            <a:r>
              <a:rPr lang="en-US" dirty="0" err="1" smtClean="0"/>
              <a:t>trường</a:t>
            </a:r>
            <a:r>
              <a:rPr lang="en-US" dirty="0" smtClean="0"/>
              <a:t> ?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sách</a:t>
            </a:r>
            <a:r>
              <a:rPr lang="en-US" dirty="0" smtClean="0"/>
              <a:t> ?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en-US" dirty="0" err="1" smtClean="0"/>
              <a:t>Tỷ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, </a:t>
            </a:r>
            <a:r>
              <a:rPr lang="en-US" dirty="0" err="1" smtClean="0"/>
              <a:t>lãi</a:t>
            </a:r>
            <a:r>
              <a:rPr lang="en-US" dirty="0" smtClean="0"/>
              <a:t> </a:t>
            </a:r>
            <a:r>
              <a:rPr lang="en-US" dirty="0" err="1" smtClean="0"/>
              <a:t>suất</a:t>
            </a:r>
            <a:r>
              <a:rPr lang="en-US" dirty="0" smtClean="0"/>
              <a:t>, </a:t>
            </a:r>
            <a:r>
              <a:rPr lang="en-US" dirty="0" err="1" smtClean="0"/>
              <a:t>dòng</a:t>
            </a:r>
            <a:r>
              <a:rPr lang="en-US" dirty="0" smtClean="0"/>
              <a:t> </a:t>
            </a:r>
            <a:r>
              <a:rPr lang="en-US" dirty="0" err="1" smtClean="0"/>
              <a:t>tiền</a:t>
            </a:r>
            <a:r>
              <a:rPr lang="en-US" dirty="0" smtClean="0"/>
              <a:t> 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Marketing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Bán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: </a:t>
            </a:r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biệt</a:t>
            </a:r>
            <a:r>
              <a:rPr lang="en-US" dirty="0" smtClean="0"/>
              <a:t>? </a:t>
            </a:r>
            <a:r>
              <a:rPr lang="en-US" dirty="0" err="1" smtClean="0"/>
              <a:t>Dễ</a:t>
            </a:r>
            <a:r>
              <a:rPr lang="en-US" dirty="0" smtClean="0"/>
              <a:t> copy ? </a:t>
            </a:r>
            <a:r>
              <a:rPr lang="en-US" dirty="0" err="1" smtClean="0"/>
              <a:t>Bảo</a:t>
            </a:r>
            <a:r>
              <a:rPr lang="en-US" dirty="0" smtClean="0"/>
              <a:t> </a:t>
            </a:r>
            <a:r>
              <a:rPr lang="en-US" dirty="0" err="1" smtClean="0"/>
              <a:t>hộ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 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: </a:t>
            </a:r>
            <a:r>
              <a:rPr lang="en-US" dirty="0" err="1" smtClean="0"/>
              <a:t>giá</a:t>
            </a:r>
            <a:r>
              <a:rPr lang="en-US" dirty="0" smtClean="0"/>
              <a:t> so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thủ</a:t>
            </a:r>
            <a:r>
              <a:rPr lang="en-US" dirty="0" smtClean="0"/>
              <a:t> </a:t>
            </a:r>
            <a:r>
              <a:rPr lang="en-US" dirty="0" err="1" smtClean="0"/>
              <a:t>cạnh</a:t>
            </a:r>
            <a:r>
              <a:rPr lang="en-US" dirty="0" smtClean="0"/>
              <a:t> </a:t>
            </a:r>
            <a:r>
              <a:rPr lang="en-US" dirty="0" err="1" smtClean="0"/>
              <a:t>tranh</a:t>
            </a:r>
            <a:r>
              <a:rPr lang="en-US" dirty="0" smtClean="0"/>
              <a:t>? </a:t>
            </a:r>
            <a:r>
              <a:rPr lang="en-US" dirty="0" err="1" smtClean="0"/>
              <a:t>Giá</a:t>
            </a:r>
            <a:r>
              <a:rPr lang="en-US" dirty="0" smtClean="0"/>
              <a:t> so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lợi</a:t>
            </a:r>
            <a:r>
              <a:rPr lang="en-US" dirty="0" smtClean="0"/>
              <a:t> </a:t>
            </a:r>
            <a:r>
              <a:rPr lang="en-US" dirty="0" err="1" smtClean="0"/>
              <a:t>ích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khách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phối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Quảng</a:t>
            </a:r>
            <a:r>
              <a:rPr lang="en-US" dirty="0" smtClean="0"/>
              <a:t> </a:t>
            </a:r>
            <a:r>
              <a:rPr lang="en-US" dirty="0" err="1" smtClean="0"/>
              <a:t>bá</a:t>
            </a:r>
            <a:endParaRPr lang="en-US" dirty="0" smtClean="0"/>
          </a:p>
          <a:p>
            <a:pPr marL="1371600" indent="0">
              <a:buFont typeface="Wingdings" pitchFamily="2" charset="2"/>
              <a:buChar char="ü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324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XÂY DỰNG KẾ HOẠCH  VÀ ĐỊNH HƯỚNG TRONG KINH DOANH</vt:lpstr>
      <vt:lpstr>Khởi nghiệp kinh doanh:3 yếu tố cần</vt:lpstr>
      <vt:lpstr>KẾT CẤU KẾ HOẠCH KINH DOANH</vt:lpstr>
      <vt:lpstr>QUAN TRỌNG NHẤT: HIỂU BIẾT VỀ THỊ TRƯỜNG(1)</vt:lpstr>
      <vt:lpstr>Hiểu biết về thị trường (2)</vt:lpstr>
      <vt:lpstr>Hiểu biết về thị trường (3)</vt:lpstr>
      <vt:lpstr>Marketing và Bán hàng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Information</cp:lastModifiedBy>
  <cp:revision>100</cp:revision>
  <dcterms:created xsi:type="dcterms:W3CDTF">2014-04-19T02:39:27Z</dcterms:created>
  <dcterms:modified xsi:type="dcterms:W3CDTF">2014-07-19T03:06:51Z</dcterms:modified>
</cp:coreProperties>
</file>